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11" r:id="rId3"/>
    <p:sldId id="312" r:id="rId4"/>
    <p:sldId id="313" r:id="rId5"/>
    <p:sldId id="260" r:id="rId6"/>
    <p:sldId id="29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886200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0" algn="ctr" rtl="1">
              <a:spcBef>
                <a:spcPct val="0"/>
              </a:spcBef>
            </a:pPr>
            <a:endParaRPr lang="fa-IR" sz="2800" dirty="0" smtClean="0">
              <a:latin typeface="+mj-lt"/>
              <a:ea typeface="+mj-ea"/>
              <a:cs typeface="B Zar" pitchFamily="2" charset="-78"/>
            </a:endParaRPr>
          </a:p>
          <a:p>
            <a:pPr lvl="0" algn="ctr" rtl="1">
              <a:spcBef>
                <a:spcPct val="0"/>
              </a:spcBef>
            </a:pPr>
            <a:r>
              <a:rPr lang="fa-IR" sz="2400" dirty="0" smtClean="0">
                <a:latin typeface="+mj-lt"/>
                <a:ea typeface="+mj-ea"/>
                <a:cs typeface="B Zar" pitchFamily="2" charset="-78"/>
              </a:rPr>
              <a:t>نام پیشنهادی مرکز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905000"/>
            <a:ext cx="7772400" cy="1600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endParaRPr lang="fa-IR" dirty="0" smtClean="0">
              <a:latin typeface="+mj-lt"/>
              <a:ea typeface="+mj-ea"/>
              <a:cs typeface="B Zar" pitchFamily="2" charset="-78"/>
            </a:endParaRP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endParaRPr lang="fa-IR" sz="2400" dirty="0" smtClean="0">
              <a:latin typeface="+mj-lt"/>
              <a:ea typeface="+mj-ea"/>
              <a:cs typeface="B Zar" pitchFamily="2" charset="-78"/>
            </a:endParaRP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lang="fa-IR" sz="2400" dirty="0" smtClean="0">
                <a:latin typeface="+mj-lt"/>
                <a:ea typeface="+mj-ea"/>
                <a:cs typeface="B Zar" pitchFamily="2" charset="-78"/>
              </a:rPr>
              <a:t>نام فعلی مرکز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.................................................               ...........................................................</a:t>
            </a:r>
          </a:p>
          <a:p>
            <a:pPr lvl="0" algn="ctr" rtl="1">
              <a:lnSpc>
                <a:spcPct val="170000"/>
              </a:lnSpc>
              <a:spcBef>
                <a:spcPct val="0"/>
              </a:spcBef>
            </a:pPr>
            <a:r>
              <a:rPr lang="fa-IR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تاریخ موافقت اصولی : .........................           تاریخ موافقت قطعی : ...........................</a:t>
            </a:r>
            <a:endParaRPr kumimoji="0" lang="fa-I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lang="en-US" sz="11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lang="en-US" sz="11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lang="en-US" sz="11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lnSpc>
                <a:spcPct val="170000"/>
              </a:lnSpc>
              <a:spcBef>
                <a:spcPct val="0"/>
              </a:spcBef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90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چشم انداز و رسالت مرکز(دو خط ):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2743200"/>
            <a:ext cx="7772400" cy="2133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علت و هدف تغییر نام مرکز(دو خط ):</a:t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</a:b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2400" dirty="0" smtClean="0">
                <a:cs typeface="B Zar" pitchFamily="2" charset="-78"/>
              </a:rPr>
              <a:t>..........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علت و هدف تغییر نام مرکز ( دو خط)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5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 smtClean="0">
                <a:cs typeface="B Zar" pitchFamily="2" charset="-78"/>
              </a:rPr>
              <a:t>مشخصات هیأت موسس</a:t>
            </a:r>
            <a:r>
              <a:rPr lang="fa-IR" dirty="0">
                <a:cs typeface="B Zar" pitchFamily="2" charset="-78"/>
              </a:rPr>
              <a:t/>
            </a:r>
            <a:br>
              <a:rPr lang="fa-IR" dirty="0">
                <a:cs typeface="B Zar" pitchFamily="2" charset="-78"/>
              </a:rPr>
            </a:b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9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5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رییس دانشگاه علوم پزشکی/سازمان 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برای </a:t>
            </a:r>
            <a:r>
              <a:rPr lang="fa-IR" sz="2800" dirty="0" smtClean="0">
                <a:cs typeface="B Zar" pitchFamily="2" charset="-78"/>
              </a:rPr>
              <a:t>تغییر نام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مرکز تحقیقاتی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129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 Compset</vt:lpstr>
      <vt:lpstr>B Zar</vt:lpstr>
      <vt:lpstr>Calibri</vt:lpstr>
      <vt:lpstr>Times New Roman</vt:lpstr>
      <vt:lpstr>Office Theme</vt:lpstr>
      <vt:lpstr>به نام خدا</vt:lpstr>
      <vt:lpstr>نام و آرم  دانشگاه علوم پزشکی</vt:lpstr>
      <vt:lpstr>چشم انداز و رسالت مرکز(دو خط ): ........... ...........</vt:lpstr>
      <vt:lpstr>علت و هدف تغییر نام مرکز ( دو خط)</vt:lpstr>
      <vt:lpstr>مشخصات هیأت موسس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Windows User</cp:lastModifiedBy>
  <cp:revision>49</cp:revision>
  <dcterms:created xsi:type="dcterms:W3CDTF">2016-08-31T05:41:55Z</dcterms:created>
  <dcterms:modified xsi:type="dcterms:W3CDTF">2023-04-18T06:13:45Z</dcterms:modified>
</cp:coreProperties>
</file>